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07" autoAdjust="0"/>
  </p:normalViewPr>
  <p:slideViewPr>
    <p:cSldViewPr>
      <p:cViewPr varScale="1">
        <p:scale>
          <a:sx n="81" d="100"/>
          <a:sy n="81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19/11/2015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graphicFrame>
        <p:nvGraphicFramePr>
          <p:cNvPr id="7170" name="Object 2"/>
          <p:cNvGraphicFramePr>
            <a:graphicFrameLocks noChangeAspect="1"/>
          </p:cNvGraphicFramePr>
          <p:nvPr/>
        </p:nvGraphicFramePr>
        <p:xfrm>
          <a:off x="0" y="0"/>
          <a:ext cx="9144000" cy="12940103"/>
        </p:xfrm>
        <a:graphic>
          <a:graphicData uri="http://schemas.openxmlformats.org/presentationml/2006/ole">
            <p:oleObj spid="_x0000_s7170" name="Acrobat Document" r:id="rId3" imgW="5667139" imgH="8019997" progId="AcroExch.Document.DC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8072" y="620688"/>
            <a:ext cx="9192071" cy="55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753079" y="-315416"/>
            <a:ext cx="12758966" cy="7173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123729" y="-36787"/>
          <a:ext cx="4896544" cy="6929328"/>
        </p:xfrm>
        <a:graphic>
          <a:graphicData uri="http://schemas.openxmlformats.org/presentationml/2006/ole">
            <p:oleObj spid="_x0000_s2050" name="Acrobat Document" r:id="rId3" imgW="5667139" imgH="8019997" progId="AcroExch.Document.DC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1547664" y="0"/>
          <a:ext cx="5446613" cy="7707756"/>
        </p:xfrm>
        <a:graphic>
          <a:graphicData uri="http://schemas.openxmlformats.org/presentationml/2006/ole">
            <p:oleObj spid="_x0000_s3074" name="Acrobat Document" r:id="rId3" imgW="5667139" imgH="8019997" progId="AcroExch.Document.DC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484784"/>
            <a:ext cx="8229600" cy="4525963"/>
          </a:xfrm>
        </p:spPr>
        <p:txBody>
          <a:bodyPr/>
          <a:lstStyle/>
          <a:p>
            <a:r>
              <a:rPr lang="fr-FR" dirty="0" smtClean="0"/>
              <a:t>1mm</a:t>
            </a:r>
          </a:p>
          <a:p>
            <a:r>
              <a:rPr lang="fr-FR" dirty="0" smtClean="0"/>
              <a:t>= </a:t>
            </a:r>
          </a:p>
          <a:p>
            <a:r>
              <a:rPr lang="fr-FR" dirty="0" smtClean="0"/>
              <a:t>1litre/m²</a:t>
            </a:r>
            <a:endParaRPr lang="fr-FR" dirty="0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051720" y="-603448"/>
          <a:ext cx="5470744" cy="7741906"/>
        </p:xfrm>
        <a:graphic>
          <a:graphicData uri="http://schemas.openxmlformats.org/presentationml/2006/ole">
            <p:oleObj spid="_x0000_s4098" name="Acrobat Document" r:id="rId3" imgW="5667139" imgH="8019997" progId="AcroExch.Document.DC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1403648" y="260648"/>
          <a:ext cx="5400599" cy="7642640"/>
        </p:xfrm>
        <a:graphic>
          <a:graphicData uri="http://schemas.openxmlformats.org/presentationml/2006/ole">
            <p:oleObj spid="_x0000_s5122" name="Acrobat Document" r:id="rId3" imgW="5667139" imgH="8019997" progId="AcroExch.Document.DC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619672" y="-444393"/>
          <a:ext cx="5688631" cy="8050247"/>
        </p:xfrm>
        <a:graphic>
          <a:graphicData uri="http://schemas.openxmlformats.org/presentationml/2006/ole">
            <p:oleObj spid="_x0000_s6146" name="Acrobat Document" r:id="rId3" imgW="5667139" imgH="8019997" progId="AcroExch.Document.DC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</Words>
  <Application>Microsoft Office PowerPoint</Application>
  <PresentationFormat>Affichage à l'écran (4:3)</PresentationFormat>
  <Paragraphs>3</Paragraphs>
  <Slides>8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0" baseType="lpstr">
      <vt:lpstr>Thème Office</vt:lpstr>
      <vt:lpstr>Acrobat Document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Serge</dc:creator>
  <cp:lastModifiedBy>Serge</cp:lastModifiedBy>
  <cp:revision>8</cp:revision>
  <dcterms:created xsi:type="dcterms:W3CDTF">2015-11-17T15:57:09Z</dcterms:created>
  <dcterms:modified xsi:type="dcterms:W3CDTF">2015-11-19T09:30:29Z</dcterms:modified>
</cp:coreProperties>
</file>